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326" r:id="rId3"/>
    <p:sldId id="258" r:id="rId4"/>
    <p:sldId id="325" r:id="rId5"/>
    <p:sldId id="340" r:id="rId6"/>
    <p:sldId id="328" r:id="rId7"/>
    <p:sldId id="334" r:id="rId8"/>
    <p:sldId id="324" r:id="rId9"/>
    <p:sldId id="339" r:id="rId10"/>
    <p:sldId id="329" r:id="rId11"/>
    <p:sldId id="330" r:id="rId12"/>
    <p:sldId id="331" r:id="rId13"/>
    <p:sldId id="338" r:id="rId14"/>
    <p:sldId id="337" r:id="rId15"/>
  </p:sldIdLst>
  <p:sldSz cx="9144000" cy="6858000" type="screen4x3"/>
  <p:notesSz cx="6797675" cy="987425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3" autoAdjust="0"/>
    <p:restoredTop sz="90929"/>
  </p:normalViewPr>
  <p:slideViewPr>
    <p:cSldViewPr>
      <p:cViewPr varScale="1">
        <p:scale>
          <a:sx n="58" d="100"/>
          <a:sy n="58" d="100"/>
        </p:scale>
        <p:origin x="12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AFC229-372A-4EEB-9DA2-9F90CD996E1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829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3138" y="760413"/>
            <a:ext cx="4862512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10113"/>
            <a:ext cx="49720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8291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345613"/>
            <a:ext cx="29829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A5EAED-3EEF-4C18-BE64-01091964538B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6EB11-0509-44D3-99CE-C09C604011C4}" type="slidenum">
              <a:rPr lang="en-GB"/>
              <a:pPr/>
              <a:t>10</a:t>
            </a:fld>
            <a:endParaRPr lang="en-GB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972B8-FA73-440D-83C9-2BE2276C1FB2}" type="slidenum">
              <a:rPr lang="en-GB"/>
              <a:pPr/>
              <a:t>11</a:t>
            </a:fld>
            <a:endParaRPr lang="en-GB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45758-BA91-4588-9D41-6865150FA1EE}" type="slidenum">
              <a:rPr lang="en-GB"/>
              <a:pPr/>
              <a:t>12</a:t>
            </a:fld>
            <a:endParaRPr lang="en-GB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14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A8EEE-ED24-4452-A56A-8CFAE638A903}" type="slidenum">
              <a:rPr lang="en-GB"/>
              <a:pPr/>
              <a:t>2</a:t>
            </a:fld>
            <a:endParaRPr lang="en-GB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72943-F61C-49D7-8EE6-75B6F5A280BF}" type="slidenum">
              <a:rPr lang="en-GB"/>
              <a:pPr/>
              <a:t>3</a:t>
            </a:fld>
            <a:endParaRPr lang="en-GB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93471-3250-44F3-A5C7-F677007ED91E}" type="slidenum">
              <a:rPr lang="en-GB"/>
              <a:pPr/>
              <a:t>4</a:t>
            </a:fld>
            <a:endParaRPr lang="en-GB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5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5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BD5164-69B7-4D09-A032-7620FF54179F}" type="slidenum">
              <a:rPr lang="en-GB"/>
              <a:pPr/>
              <a:t>6</a:t>
            </a:fld>
            <a:endParaRPr lang="en-GB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66C1-D912-4045-A0E0-EBF6E845A4AA}" type="slidenum">
              <a:rPr lang="en-GB"/>
              <a:pPr/>
              <a:t>7</a:t>
            </a:fld>
            <a:endParaRPr lang="en-GB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9F623F-80DC-4AA2-A55D-7A463D02231E}" type="slidenum">
              <a:rPr lang="en-GB"/>
              <a:pPr/>
              <a:t>8</a:t>
            </a:fld>
            <a:endParaRPr lang="en-GB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9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102DA-FD46-4C6E-8768-E89C3DB0C10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89DC0-65E9-46D0-8551-9228623B7E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7EED-6B9E-4A9F-819C-40AE88555F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18D46D-A6DA-410E-B770-DBA99FC3D23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BB97-0D8D-4DFA-9A62-1913352280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68BCC-224C-49EE-BA2A-C4400298B43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20A79-B9D2-46D7-85F2-E8481A31DF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C7F96-E80A-44B7-B4BE-AC4C19E9484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CDD09-725F-4FB1-9764-3D83304C38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D8AB2-C737-4974-B866-24A088D38BF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40B30-CC23-4224-B847-78726A8401F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8D802-93CD-4EC5-B3FC-A1D2F0DC21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EEEB61-D63C-4AEF-A8FB-93D0E2D92D2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b="1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Projected climate change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A7D1F-8E49-4284-A17F-659BC4A8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"/>
            <a:ext cx="9144000" cy="61397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2F147-CC67-411A-8F95-7FA3BFCFD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111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2618C-7589-43C3-AE2C-1DCFB5310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82000" cy="6877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27802"/>
            <a:ext cx="2422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Water expands as it warms. A little bit. Ocean is on average 3 km deep. Tiny</a:t>
            </a:r>
          </a:p>
          <a:p>
            <a:r>
              <a:rPr lang="en-US" dirty="0">
                <a:latin typeface="Candara" panose="020E0502030303020204" pitchFamily="34" charset="0"/>
              </a:rPr>
              <a:t>expansion is large to humans.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F4D3B-3D80-46A9-B5D4-542C53B0AD7E}"/>
              </a:ext>
            </a:extLst>
          </p:cNvPr>
          <p:cNvSpPr txBox="1"/>
          <p:nvPr/>
        </p:nvSpPr>
        <p:spPr>
          <a:xfrm>
            <a:off x="7148060" y="4572000"/>
            <a:ext cx="1967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Furthermore, ice melts or may slide</a:t>
            </a:r>
          </a:p>
          <a:p>
            <a:r>
              <a:rPr lang="en-US" dirty="0">
                <a:latin typeface="Candara" panose="020E0502030303020204" pitchFamily="34" charset="0"/>
              </a:rPr>
              <a:t>into sea.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22064-96EA-4768-BD34-CAF29CF4F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5695335" cy="455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01989-15AC-4A93-A680-5DEE29DC6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" y="2667000"/>
            <a:ext cx="668121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Other effects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Storms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Candara" panose="020E0502030303020204" pitchFamily="34" charset="0"/>
              </a:rPr>
              <a:t>Extratropical</a:t>
            </a:r>
            <a:r>
              <a:rPr lang="en-US" sz="2400" dirty="0">
                <a:latin typeface="Candara" panose="020E0502030303020204" pitchFamily="34" charset="0"/>
              </a:rPr>
              <a:t> storms: Probably more intense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Tropical storm: Probably no change in area </a:t>
            </a:r>
            <a:r>
              <a:rPr lang="en-US" sz="2400">
                <a:latin typeface="Candara" panose="020E0502030303020204" pitchFamily="34" charset="0"/>
              </a:rPr>
              <a:t>or frequency, </a:t>
            </a:r>
            <a:r>
              <a:rPr lang="en-US" sz="2400" dirty="0">
                <a:latin typeface="Candara" panose="020E0502030303020204" pitchFamily="34" charset="0"/>
              </a:rPr>
              <a:t>but probably more violent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Rainfall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wetter, others drier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 in winter and drier in summer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Ocean acidification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The proper name for (dissolved) CO2 is carbonic acid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As there is more CO2 in the atmosphere, there is more CO2 in the ocean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This increases the acidity of sea water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Bad for calciferous species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278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3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0"/>
            <a:ext cx="59451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eart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2725"/>
            <a:ext cx="8575675" cy="643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033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B400F-6BE7-4F44-A69B-6D957C30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88" y="0"/>
            <a:ext cx="70359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b="1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Projected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68355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3BBC1-1997-4A50-A82C-A09E523D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4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ADE15F-7892-4FA2-8B0B-94915C6E5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9144000" cy="7992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44D58-B00A-47D3-86C8-1724A3330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"/>
            <a:ext cx="687079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b="1" dirty="0">
                <a:latin typeface="Candara" panose="020E0502030303020204" pitchFamily="34" charset="0"/>
              </a:rPr>
              <a:t>Projected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404106612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186</Words>
  <Application>Microsoft Office PowerPoint</Application>
  <PresentationFormat>On-screen Show (4:3)</PresentationFormat>
  <Paragraphs>41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Candara</vt:lpstr>
      <vt:lpstr>Comic Sans MS</vt:lpstr>
      <vt:lpstr>Times New Roman</vt:lpstr>
      <vt:lpstr>Standarddesign</vt:lpstr>
      <vt:lpstr>Climate Science</vt:lpstr>
      <vt:lpstr>PowerPoint Presentation</vt:lpstr>
      <vt:lpstr>PowerPoint Presentation</vt:lpstr>
      <vt:lpstr>PowerPoint Presentation</vt:lpstr>
      <vt:lpstr>Climate Science</vt:lpstr>
      <vt:lpstr>PowerPoint Presentation</vt:lpstr>
      <vt:lpstr>PowerPoint Presentation</vt:lpstr>
      <vt:lpstr>PowerPoint Presentation</vt:lpstr>
      <vt:lpstr>Climate Science</vt:lpstr>
      <vt:lpstr>PowerPoint Presentation</vt:lpstr>
      <vt:lpstr>PowerPoint Presentation</vt:lpstr>
      <vt:lpstr>PowerPoint Presentation</vt:lpstr>
      <vt:lpstr>PowerPoint Presentation</vt:lpstr>
      <vt:lpstr>Other effects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206</cp:revision>
  <dcterms:created xsi:type="dcterms:W3CDTF">2000-09-24T19:27:04Z</dcterms:created>
  <dcterms:modified xsi:type="dcterms:W3CDTF">2022-01-26T08:02:27Z</dcterms:modified>
</cp:coreProperties>
</file>